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09_2B99B648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10" r:id="rId2"/>
    <p:sldId id="265" r:id="rId3"/>
    <p:sldId id="296" r:id="rId4"/>
    <p:sldId id="313" r:id="rId5"/>
    <p:sldId id="314" r:id="rId6"/>
    <p:sldId id="319" r:id="rId7"/>
    <p:sldId id="320" r:id="rId8"/>
    <p:sldId id="315" r:id="rId9"/>
    <p:sldId id="317" r:id="rId10"/>
    <p:sldId id="318" r:id="rId11"/>
    <p:sldId id="312" r:id="rId12"/>
  </p:sldIdLst>
  <p:sldSz cx="9144000" cy="5143500" type="screen16x9"/>
  <p:notesSz cx="6797675" cy="9926638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BE4613-1E2A-E3F9-5B3E-325AB5664DC6}" name="Tan, Xiaojuan (CDC/GHC/DGHT) (CTR)" initials="TX((" userId="S::xit0@cdc.gov::daf845ba-7092-4db9-a867-3c2319cde35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214F80-EF03-AC61-0549-0A50195773BF}" v="16" dt="2024-08-23T22:08:19.85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4"/>
    <p:restoredTop sz="94626"/>
  </p:normalViewPr>
  <p:slideViewPr>
    <p:cSldViewPr snapToGrid="0" snapToObjects="1">
      <p:cViewPr varScale="1">
        <p:scale>
          <a:sx n="136" d="100"/>
          <a:sy n="136" d="100"/>
        </p:scale>
        <p:origin x="138" y="30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, Xiaojuan (CDC/GHC/DGHT) (CTR)" userId="daf845ba-7092-4db9-a867-3c2319cde358" providerId="ADAL" clId="{430CD226-D5E4-439B-AA22-6E218FEBE3F6}"/>
    <pc:docChg chg="">
      <pc:chgData name="Tan, Xiaojuan (CDC/GHC/DGHT) (CTR)" userId="daf845ba-7092-4db9-a867-3c2319cde358" providerId="ADAL" clId="{430CD226-D5E4-439B-AA22-6E218FEBE3F6}" dt="2024-08-19T20:39:52.591" v="0"/>
      <pc:docMkLst>
        <pc:docMk/>
      </pc:docMkLst>
      <pc:sldChg chg="addCm">
        <pc:chgData name="Tan, Xiaojuan (CDC/GHC/DGHT) (CTR)" userId="daf845ba-7092-4db9-a867-3c2319cde358" providerId="ADAL" clId="{430CD226-D5E4-439B-AA22-6E218FEBE3F6}" dt="2024-08-19T20:39:52.591" v="0"/>
        <pc:sldMkLst>
          <pc:docMk/>
          <pc:sldMk cId="731493960" sldId="26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an, Xiaojuan (CDC/GHC/DGHT) (CTR)" userId="daf845ba-7092-4db9-a867-3c2319cde358" providerId="ADAL" clId="{430CD226-D5E4-439B-AA22-6E218FEBE3F6}" dt="2024-08-19T20:39:52.591" v="0"/>
              <pc2:cmMkLst xmlns:pc2="http://schemas.microsoft.com/office/powerpoint/2019/9/main/command">
                <pc:docMk/>
                <pc:sldMk cId="731493960" sldId="265"/>
                <pc2:cmMk id="{65A58382-D1D5-408C-80D3-7806ED12B987}"/>
              </pc2:cmMkLst>
            </pc226:cmChg>
          </p:ext>
        </pc:extLst>
      </pc:sldChg>
    </pc:docChg>
  </pc:docChgLst>
  <pc:docChgLst>
    <pc:chgData name="Usuario invitado" userId="S::urn:spo:anon#c0a7a7b91a5d3ea7a7e950fca9593bf8d9fd982f421ea2ccb9fe0c7b50722488::" providerId="AD" clId="Web-{8D214F80-EF03-AC61-0549-0A50195773BF}"/>
    <pc:docChg chg="modSld">
      <pc:chgData name="Usuario invitado" userId="S::urn:spo:anon#c0a7a7b91a5d3ea7a7e950fca9593bf8d9fd982f421ea2ccb9fe0c7b50722488::" providerId="AD" clId="Web-{8D214F80-EF03-AC61-0549-0A50195773BF}" dt="2024-08-23T22:08:19.373" v="16" actId="20577"/>
      <pc:docMkLst>
        <pc:docMk/>
      </pc:docMkLst>
      <pc:sldChg chg="addSp delSp modSp">
        <pc:chgData name="Usuario invitado" userId="S::urn:spo:anon#c0a7a7b91a5d3ea7a7e950fca9593bf8d9fd982f421ea2ccb9fe0c7b50722488::" providerId="AD" clId="Web-{8D214F80-EF03-AC61-0549-0A50195773BF}" dt="2024-08-23T22:07:40.528" v="9"/>
        <pc:sldMkLst>
          <pc:docMk/>
          <pc:sldMk cId="4164565285" sldId="296"/>
        </pc:sldMkLst>
        <pc:spChg chg="mod">
          <ac:chgData name="Usuario invitado" userId="S::urn:spo:anon#c0a7a7b91a5d3ea7a7e950fca9593bf8d9fd982f421ea2ccb9fe0c7b50722488::" providerId="AD" clId="Web-{8D214F80-EF03-AC61-0549-0A50195773BF}" dt="2024-08-23T22:07:30.809" v="6" actId="20577"/>
          <ac:spMkLst>
            <pc:docMk/>
            <pc:sldMk cId="4164565285" sldId="296"/>
            <ac:spMk id="3" creationId="{00000000-0000-0000-0000-000000000000}"/>
          </ac:spMkLst>
        </pc:spChg>
        <pc:spChg chg="del">
          <ac:chgData name="Usuario invitado" userId="S::urn:spo:anon#c0a7a7b91a5d3ea7a7e950fca9593bf8d9fd982f421ea2ccb9fe0c7b50722488::" providerId="AD" clId="Web-{8D214F80-EF03-AC61-0549-0A50195773BF}" dt="2024-08-23T22:07:40.528" v="9"/>
          <ac:spMkLst>
            <pc:docMk/>
            <pc:sldMk cId="4164565285" sldId="296"/>
            <ac:spMk id="4" creationId="{00000000-0000-0000-0000-000000000000}"/>
          </ac:spMkLst>
        </pc:spChg>
        <pc:picChg chg="add del">
          <ac:chgData name="Usuario invitado" userId="S::urn:spo:anon#c0a7a7b91a5d3ea7a7e950fca9593bf8d9fd982f421ea2ccb9fe0c7b50722488::" providerId="AD" clId="Web-{8D214F80-EF03-AC61-0549-0A50195773BF}" dt="2024-08-23T22:07:36.528" v="8"/>
          <ac:picMkLst>
            <pc:docMk/>
            <pc:sldMk cId="4164565285" sldId="296"/>
            <ac:picMk id="2" creationId="{00000000-0000-0000-0000-000000000000}"/>
          </ac:picMkLst>
        </pc:picChg>
      </pc:sldChg>
      <pc:sldChg chg="modSp">
        <pc:chgData name="Usuario invitado" userId="S::urn:spo:anon#c0a7a7b91a5d3ea7a7e950fca9593bf8d9fd982f421ea2ccb9fe0c7b50722488::" providerId="AD" clId="Web-{8D214F80-EF03-AC61-0549-0A50195773BF}" dt="2024-08-23T22:08:19.373" v="16" actId="20577"/>
        <pc:sldMkLst>
          <pc:docMk/>
          <pc:sldMk cId="2875125027" sldId="314"/>
        </pc:sldMkLst>
        <pc:spChg chg="mod">
          <ac:chgData name="Usuario invitado" userId="S::urn:spo:anon#c0a7a7b91a5d3ea7a7e950fca9593bf8d9fd982f421ea2ccb9fe0c7b50722488::" providerId="AD" clId="Web-{8D214F80-EF03-AC61-0549-0A50195773BF}" dt="2024-08-23T22:08:19.373" v="16" actId="20577"/>
          <ac:spMkLst>
            <pc:docMk/>
            <pc:sldMk cId="2875125027" sldId="314"/>
            <ac:spMk id="4" creationId="{00000000-0000-0000-0000-000000000000}"/>
          </ac:spMkLst>
        </pc:spChg>
      </pc:sldChg>
    </pc:docChg>
  </pc:docChgLst>
  <pc:docChgLst>
    <pc:chgData name="Guest User" userId="S::urn:spo:anon#28dd82509fa04e706bf58e1e80e809f53cf80e22d5b5c4a568b0c8249c6df2ca::" providerId="AD" clId="Web-{B28985BD-BC50-5FD9-54FD-18715965AE9A}"/>
    <pc:docChg chg="modSld">
      <pc:chgData name="Guest User" userId="S::urn:spo:anon#28dd82509fa04e706bf58e1e80e809f53cf80e22d5b5c4a568b0c8249c6df2ca::" providerId="AD" clId="Web-{B28985BD-BC50-5FD9-54FD-18715965AE9A}" dt="2024-08-14T15:40:42.531" v="32" actId="20577"/>
      <pc:docMkLst>
        <pc:docMk/>
      </pc:docMkLst>
      <pc:sldChg chg="modSp">
        <pc:chgData name="Guest User" userId="S::urn:spo:anon#28dd82509fa04e706bf58e1e80e809f53cf80e22d5b5c4a568b0c8249c6df2ca::" providerId="AD" clId="Web-{B28985BD-BC50-5FD9-54FD-18715965AE9A}" dt="2024-08-14T15:35:07.409" v="0" actId="1076"/>
        <pc:sldMkLst>
          <pc:docMk/>
          <pc:sldMk cId="3861892211" sldId="313"/>
        </pc:sldMkLst>
        <pc:picChg chg="mod">
          <ac:chgData name="Guest User" userId="S::urn:spo:anon#28dd82509fa04e706bf58e1e80e809f53cf80e22d5b5c4a568b0c8249c6df2ca::" providerId="AD" clId="Web-{B28985BD-BC50-5FD9-54FD-18715965AE9A}" dt="2024-08-14T15:35:07.409" v="0" actId="1076"/>
          <ac:picMkLst>
            <pc:docMk/>
            <pc:sldMk cId="3861892211" sldId="313"/>
            <ac:picMk id="3" creationId="{678EF007-0840-252D-AB37-40BF01917221}"/>
          </ac:picMkLst>
        </pc:picChg>
      </pc:sldChg>
      <pc:sldChg chg="modSp">
        <pc:chgData name="Guest User" userId="S::urn:spo:anon#28dd82509fa04e706bf58e1e80e809f53cf80e22d5b5c4a568b0c8249c6df2ca::" providerId="AD" clId="Web-{B28985BD-BC50-5FD9-54FD-18715965AE9A}" dt="2024-08-14T15:35:27.472" v="3" actId="20577"/>
        <pc:sldMkLst>
          <pc:docMk/>
          <pc:sldMk cId="2875125027" sldId="314"/>
        </pc:sldMkLst>
        <pc:spChg chg="mod">
          <ac:chgData name="Guest User" userId="S::urn:spo:anon#28dd82509fa04e706bf58e1e80e809f53cf80e22d5b5c4a568b0c8249c6df2ca::" providerId="AD" clId="Web-{B28985BD-BC50-5FD9-54FD-18715965AE9A}" dt="2024-08-14T15:35:27.472" v="3" actId="20577"/>
          <ac:spMkLst>
            <pc:docMk/>
            <pc:sldMk cId="2875125027" sldId="314"/>
            <ac:spMk id="4" creationId="{00000000-0000-0000-0000-000000000000}"/>
          </ac:spMkLst>
        </pc:spChg>
        <pc:picChg chg="mod">
          <ac:chgData name="Guest User" userId="S::urn:spo:anon#28dd82509fa04e706bf58e1e80e809f53cf80e22d5b5c4a568b0c8249c6df2ca::" providerId="AD" clId="Web-{B28985BD-BC50-5FD9-54FD-18715965AE9A}" dt="2024-08-14T15:35:11.347" v="1" actId="1076"/>
          <ac:picMkLst>
            <pc:docMk/>
            <pc:sldMk cId="2875125027" sldId="314"/>
            <ac:picMk id="3" creationId="{678EF007-0840-252D-AB37-40BF01917221}"/>
          </ac:picMkLst>
        </pc:picChg>
      </pc:sldChg>
      <pc:sldChg chg="modSp">
        <pc:chgData name="Guest User" userId="S::urn:spo:anon#28dd82509fa04e706bf58e1e80e809f53cf80e22d5b5c4a568b0c8249c6df2ca::" providerId="AD" clId="Web-{B28985BD-BC50-5FD9-54FD-18715965AE9A}" dt="2024-08-14T15:38:52.261" v="26" actId="20577"/>
        <pc:sldMkLst>
          <pc:docMk/>
          <pc:sldMk cId="3942646042" sldId="315"/>
        </pc:sldMkLst>
        <pc:spChg chg="mod">
          <ac:chgData name="Guest User" userId="S::urn:spo:anon#28dd82509fa04e706bf58e1e80e809f53cf80e22d5b5c4a568b0c8249c6df2ca::" providerId="AD" clId="Web-{B28985BD-BC50-5FD9-54FD-18715965AE9A}" dt="2024-08-14T15:38:52.261" v="26" actId="20577"/>
          <ac:spMkLst>
            <pc:docMk/>
            <pc:sldMk cId="3942646042" sldId="315"/>
            <ac:spMk id="4" creationId="{00000000-0000-0000-0000-000000000000}"/>
          </ac:spMkLst>
        </pc:spChg>
      </pc:sldChg>
      <pc:sldChg chg="modSp">
        <pc:chgData name="Guest User" userId="S::urn:spo:anon#28dd82509fa04e706bf58e1e80e809f53cf80e22d5b5c4a568b0c8249c6df2ca::" providerId="AD" clId="Web-{B28985BD-BC50-5FD9-54FD-18715965AE9A}" dt="2024-08-14T15:40:42.531" v="32" actId="20577"/>
        <pc:sldMkLst>
          <pc:docMk/>
          <pc:sldMk cId="645960006" sldId="318"/>
        </pc:sldMkLst>
        <pc:spChg chg="mod">
          <ac:chgData name="Guest User" userId="S::urn:spo:anon#28dd82509fa04e706bf58e1e80e809f53cf80e22d5b5c4a568b0c8249c6df2ca::" providerId="AD" clId="Web-{B28985BD-BC50-5FD9-54FD-18715965AE9A}" dt="2024-08-14T15:40:42.531" v="32" actId="20577"/>
          <ac:spMkLst>
            <pc:docMk/>
            <pc:sldMk cId="645960006" sldId="318"/>
            <ac:spMk id="4" creationId="{00000000-0000-0000-0000-000000000000}"/>
          </ac:spMkLst>
        </pc:spChg>
      </pc:sldChg>
      <pc:sldChg chg="modSp">
        <pc:chgData name="Guest User" userId="S::urn:spo:anon#28dd82509fa04e706bf58e1e80e809f53cf80e22d5b5c4a568b0c8249c6df2ca::" providerId="AD" clId="Web-{B28985BD-BC50-5FD9-54FD-18715965AE9A}" dt="2024-08-14T15:36:07.302" v="12" actId="20577"/>
        <pc:sldMkLst>
          <pc:docMk/>
          <pc:sldMk cId="3713243332" sldId="319"/>
        </pc:sldMkLst>
        <pc:spChg chg="mod">
          <ac:chgData name="Guest User" userId="S::urn:spo:anon#28dd82509fa04e706bf58e1e80e809f53cf80e22d5b5c4a568b0c8249c6df2ca::" providerId="AD" clId="Web-{B28985BD-BC50-5FD9-54FD-18715965AE9A}" dt="2024-08-14T15:35:39.488" v="6" actId="1076"/>
          <ac:spMkLst>
            <pc:docMk/>
            <pc:sldMk cId="3713243332" sldId="319"/>
            <ac:spMk id="2" creationId="{00000000-0000-0000-0000-000000000000}"/>
          </ac:spMkLst>
        </pc:spChg>
        <pc:spChg chg="mod">
          <ac:chgData name="Guest User" userId="S::urn:spo:anon#28dd82509fa04e706bf58e1e80e809f53cf80e22d5b5c4a568b0c8249c6df2ca::" providerId="AD" clId="Web-{B28985BD-BC50-5FD9-54FD-18715965AE9A}" dt="2024-08-14T15:36:07.302" v="12" actId="20577"/>
          <ac:spMkLst>
            <pc:docMk/>
            <pc:sldMk cId="3713243332" sldId="319"/>
            <ac:spMk id="4" creationId="{00000000-0000-0000-0000-000000000000}"/>
          </ac:spMkLst>
        </pc:spChg>
        <pc:picChg chg="mod">
          <ac:chgData name="Guest User" userId="S::urn:spo:anon#28dd82509fa04e706bf58e1e80e809f53cf80e22d5b5c4a568b0c8249c6df2ca::" providerId="AD" clId="Web-{B28985BD-BC50-5FD9-54FD-18715965AE9A}" dt="2024-08-14T15:35:36.348" v="5" actId="1076"/>
          <ac:picMkLst>
            <pc:docMk/>
            <pc:sldMk cId="3713243332" sldId="319"/>
            <ac:picMk id="6" creationId="{27192C0B-C63B-D1F8-DB68-F37C150A5FBF}"/>
          </ac:picMkLst>
        </pc:picChg>
        <pc:picChg chg="mod">
          <ac:chgData name="Guest User" userId="S::urn:spo:anon#28dd82509fa04e706bf58e1e80e809f53cf80e22d5b5c4a568b0c8249c6df2ca::" providerId="AD" clId="Web-{B28985BD-BC50-5FD9-54FD-18715965AE9A}" dt="2024-08-14T15:35:34.066" v="4" actId="1076"/>
          <ac:picMkLst>
            <pc:docMk/>
            <pc:sldMk cId="3713243332" sldId="319"/>
            <ac:picMk id="7" creationId="{BE281409-FFD3-65B8-8A6F-DB33663EBC44}"/>
          </ac:picMkLst>
        </pc:picChg>
      </pc:sldChg>
      <pc:sldChg chg="modSp">
        <pc:chgData name="Guest User" userId="S::urn:spo:anon#28dd82509fa04e706bf58e1e80e809f53cf80e22d5b5c4a568b0c8249c6df2ca::" providerId="AD" clId="Web-{B28985BD-BC50-5FD9-54FD-18715965AE9A}" dt="2024-08-14T15:38:07.119" v="24" actId="20577"/>
        <pc:sldMkLst>
          <pc:docMk/>
          <pc:sldMk cId="4011138907" sldId="320"/>
        </pc:sldMkLst>
        <pc:spChg chg="mod">
          <ac:chgData name="Guest User" userId="S::urn:spo:anon#28dd82509fa04e706bf58e1e80e809f53cf80e22d5b5c4a568b0c8249c6df2ca::" providerId="AD" clId="Web-{B28985BD-BC50-5FD9-54FD-18715965AE9A}" dt="2024-08-14T15:36:55.882" v="15" actId="1076"/>
          <ac:spMkLst>
            <pc:docMk/>
            <pc:sldMk cId="4011138907" sldId="320"/>
            <ac:spMk id="2" creationId="{00000000-0000-0000-0000-000000000000}"/>
          </ac:spMkLst>
        </pc:spChg>
        <pc:spChg chg="mod">
          <ac:chgData name="Guest User" userId="S::urn:spo:anon#28dd82509fa04e706bf58e1e80e809f53cf80e22d5b5c4a568b0c8249c6df2ca::" providerId="AD" clId="Web-{B28985BD-BC50-5FD9-54FD-18715965AE9A}" dt="2024-08-14T15:38:07.119" v="24" actId="20577"/>
          <ac:spMkLst>
            <pc:docMk/>
            <pc:sldMk cId="4011138907" sldId="320"/>
            <ac:spMk id="4" creationId="{00000000-0000-0000-0000-000000000000}"/>
          </ac:spMkLst>
        </pc:spChg>
        <pc:picChg chg="mod modCrop">
          <ac:chgData name="Guest User" userId="S::urn:spo:anon#28dd82509fa04e706bf58e1e80e809f53cf80e22d5b5c4a568b0c8249c6df2ca::" providerId="AD" clId="Web-{B28985BD-BC50-5FD9-54FD-18715965AE9A}" dt="2024-08-14T15:37:51.759" v="22" actId="1076"/>
          <ac:picMkLst>
            <pc:docMk/>
            <pc:sldMk cId="4011138907" sldId="320"/>
            <ac:picMk id="3" creationId="{678EF007-0840-252D-AB37-40BF01917221}"/>
          </ac:picMkLst>
        </pc:picChg>
        <pc:picChg chg="mod">
          <ac:chgData name="Guest User" userId="S::urn:spo:anon#28dd82509fa04e706bf58e1e80e809f53cf80e22d5b5c4a568b0c8249c6df2ca::" providerId="AD" clId="Web-{B28985BD-BC50-5FD9-54FD-18715965AE9A}" dt="2024-08-14T15:36:52.991" v="14" actId="1076"/>
          <ac:picMkLst>
            <pc:docMk/>
            <pc:sldMk cId="4011138907" sldId="320"/>
            <ac:picMk id="6" creationId="{27192C0B-C63B-D1F8-DB68-F37C150A5FBF}"/>
          </ac:picMkLst>
        </pc:picChg>
        <pc:picChg chg="mod">
          <ac:chgData name="Guest User" userId="S::urn:spo:anon#28dd82509fa04e706bf58e1e80e809f53cf80e22d5b5c4a568b0c8249c6df2ca::" providerId="AD" clId="Web-{B28985BD-BC50-5FD9-54FD-18715965AE9A}" dt="2024-08-14T15:36:50.522" v="13" actId="1076"/>
          <ac:picMkLst>
            <pc:docMk/>
            <pc:sldMk cId="4011138907" sldId="320"/>
            <ac:picMk id="7" creationId="{BE281409-FFD3-65B8-8A6F-DB33663EBC44}"/>
          </ac:picMkLst>
        </pc:picChg>
      </pc:sldChg>
    </pc:docChg>
  </pc:docChgLst>
</pc:chgInfo>
</file>

<file path=ppt/comments/modernComment_109_2B99B64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5A58382-D1D5-408C-80D3-7806ED12B987}" authorId="{8CBE4613-1E2A-E3F9-5B3E-325AB5664DC6}" created="2024-08-19T20:39:52.460">
    <pc:sldMkLst xmlns:pc="http://schemas.microsoft.com/office/powerpoint/2013/main/command">
      <pc:docMk/>
      <pc:sldMk cId="731493960" sldId="265"/>
    </pc:sldMkLst>
    <p188:txBody>
      <a:bodyPr/>
      <a:lstStyle/>
      <a:p>
        <a:r>
          <a:rPr lang="en-US"/>
          <a:t>Please include data to show the coverage, pass rate, gaps identified, impact, and lessons learned.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A729B-69B3-204E-972C-6F861547660B}" type="datetimeFigureOut">
              <a:rPr lang="es-ES_tradnl" smtClean="0"/>
              <a:t>23/08/2024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modify the pattern text style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85C4E-423D-1F45-BA14-7A3F7A2FA90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899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4743-516B-7941-A5DA-156E755A01CA}" type="datetimeFigureOut">
              <a:rPr lang="es-ES" smtClean="0"/>
              <a:t>23/08/2024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2745-8EA4-E44D-B36F-B6A5D2EA32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074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4743-516B-7941-A5DA-156E755A01CA}" type="datetimeFigureOut">
              <a:rPr lang="es-ES" smtClean="0"/>
              <a:t>23/08/2024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2745-8EA4-E44D-B36F-B6A5D2EA32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534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4743-516B-7941-A5DA-156E755A01CA}" type="datetimeFigureOut">
              <a:rPr lang="es-ES" smtClean="0"/>
              <a:t>23/08/2024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2745-8EA4-E44D-B36F-B6A5D2EA32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927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4743-516B-7941-A5DA-156E755A01CA}" type="datetimeFigureOut">
              <a:rPr lang="es-ES" smtClean="0"/>
              <a:t>23/08/2024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2745-8EA4-E44D-B36F-B6A5D2EA32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144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4743-516B-7941-A5DA-156E755A01CA}" type="datetimeFigureOut">
              <a:rPr lang="es-ES" smtClean="0"/>
              <a:t>23/08/2024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2745-8EA4-E44D-B36F-B6A5D2EA32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929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4743-516B-7941-A5DA-156E755A01CA}" type="datetimeFigureOut">
              <a:rPr lang="es-ES" smtClean="0"/>
              <a:t>23/08/2024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2745-8EA4-E44D-B36F-B6A5D2EA32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654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4743-516B-7941-A5DA-156E755A01CA}" type="datetimeFigureOut">
              <a:rPr lang="es-ES" smtClean="0"/>
              <a:t>23/08/2024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2745-8EA4-E44D-B36F-B6A5D2EA32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69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4743-516B-7941-A5DA-156E755A01CA}" type="datetimeFigureOut">
              <a:rPr lang="es-ES" smtClean="0"/>
              <a:t>23/08/2024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2745-8EA4-E44D-B36F-B6A5D2EA32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38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4743-516B-7941-A5DA-156E755A01CA}" type="datetimeFigureOut">
              <a:rPr lang="es-ES" smtClean="0"/>
              <a:t>23/08/2024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2745-8EA4-E44D-B36F-B6A5D2EA32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046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4743-516B-7941-A5DA-156E755A01CA}" type="datetimeFigureOut">
              <a:rPr lang="es-ES" smtClean="0"/>
              <a:t>23/08/2024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2745-8EA4-E44D-B36F-B6A5D2EA32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080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4743-516B-7941-A5DA-156E755A01CA}" type="datetimeFigureOut">
              <a:rPr lang="es-ES" smtClean="0"/>
              <a:t>23/08/2024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2745-8EA4-E44D-B36F-B6A5D2EA32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41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title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modify the pattern text style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34743-516B-7941-A5DA-156E755A01CA}" type="datetimeFigureOut">
              <a:rPr lang="es-ES" smtClean="0"/>
              <a:t>23/08/2024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82745-8EA4-E44D-B36F-B6A5D2EA32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1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109_2B99B6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45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8EF007-0840-252D-AB37-40BF019172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7253"/>
            <a:ext cx="9147454" cy="514350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27192C0B-C63B-D1F8-DB68-F37C150A5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7413171" y="86882"/>
            <a:ext cx="1038554" cy="10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E281409-FFD3-65B8-8A6F-DB33663EB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34678" y="219922"/>
            <a:ext cx="2278336" cy="81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927" y="1030765"/>
            <a:ext cx="8229600" cy="857250"/>
          </a:xfrm>
        </p:spPr>
        <p:txBody>
          <a:bodyPr>
            <a:normAutofit/>
          </a:bodyPr>
          <a:lstStyle/>
          <a:p>
            <a:r>
              <a:rPr lang="es-PA" dirty="0"/>
              <a:t>Lessons learned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34678" y="2050025"/>
            <a:ext cx="8252122" cy="254459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s-MX" dirty="0" err="1"/>
              <a:t>Follow</a:t>
            </a:r>
            <a:r>
              <a:rPr lang="es-MX" dirty="0"/>
              <a:t>-up meetings and data </a:t>
            </a:r>
            <a:r>
              <a:rPr lang="es-MX" dirty="0" err="1"/>
              <a:t>presentations</a:t>
            </a:r>
            <a:r>
              <a:rPr lang="es-MX" dirty="0"/>
              <a:t> are </a:t>
            </a:r>
            <a:r>
              <a:rPr lang="es-MX" dirty="0" err="1"/>
              <a:t>important</a:t>
            </a:r>
            <a:r>
              <a:rPr lang="es-MX" dirty="0"/>
              <a:t>.</a:t>
            </a:r>
          </a:p>
          <a:p>
            <a:r>
              <a:rPr lang="es-MX" dirty="0"/>
              <a:t>Site visits </a:t>
            </a:r>
            <a:r>
              <a:rPr lang="es-MX" dirty="0" err="1"/>
              <a:t>for</a:t>
            </a:r>
            <a:r>
              <a:rPr lang="es-MX" dirty="0"/>
              <a:t> training </a:t>
            </a:r>
            <a:r>
              <a:rPr lang="es-MX" dirty="0" err="1"/>
              <a:t>supervision</a:t>
            </a:r>
            <a:r>
              <a:rPr lang="es-MX" dirty="0"/>
              <a:t> are </a:t>
            </a:r>
            <a:r>
              <a:rPr lang="es-MX" dirty="0" err="1"/>
              <a:t>needed</a:t>
            </a:r>
            <a:r>
              <a:rPr lang="es-MX" dirty="0"/>
              <a:t>.  </a:t>
            </a:r>
            <a:endParaRPr lang="es-MX" dirty="0">
              <a:ea typeface="Calibri"/>
              <a:cs typeface="Calibri"/>
            </a:endParaRPr>
          </a:p>
          <a:p>
            <a:r>
              <a:rPr lang="es-MX" dirty="0" err="1"/>
              <a:t>Decentralization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proficiency</a:t>
            </a:r>
            <a:r>
              <a:rPr lang="es-MX" dirty="0"/>
              <a:t> </a:t>
            </a:r>
            <a:r>
              <a:rPr lang="es-MX" dirty="0" err="1"/>
              <a:t>programs</a:t>
            </a:r>
            <a:r>
              <a:rPr lang="es-MX" dirty="0"/>
              <a:t> </a:t>
            </a:r>
            <a:r>
              <a:rPr lang="es-MX" dirty="0" err="1"/>
              <a:t>by</a:t>
            </a:r>
            <a:r>
              <a:rPr lang="es-MX" dirty="0"/>
              <a:t> </a:t>
            </a:r>
            <a:r>
              <a:rPr lang="es-MX" dirty="0" err="1"/>
              <a:t>health</a:t>
            </a:r>
            <a:r>
              <a:rPr lang="es-MX" dirty="0"/>
              <a:t> </a:t>
            </a:r>
            <a:r>
              <a:rPr lang="es-MX" dirty="0" err="1"/>
              <a:t>regions</a:t>
            </a:r>
            <a:r>
              <a:rPr lang="es-MX" dirty="0"/>
              <a:t>.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645960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1E09970-C5A7-1BFA-DA88-8F7F68BA9C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3454" y="-1"/>
            <a:ext cx="9147454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51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7454" cy="51435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26353" y="1656935"/>
            <a:ext cx="7825935" cy="8108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b="1" dirty="0">
                <a:solidFill>
                  <a:srgbClr val="17375E"/>
                </a:solidFill>
              </a:rPr>
              <a:t>MINISTRY OF HEALTH</a:t>
            </a:r>
            <a:endParaRPr lang="es-A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427072" y="2208070"/>
            <a:ext cx="6576750" cy="24993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AR" sz="2400" dirty="0">
                <a:solidFill>
                  <a:srgbClr val="17375E"/>
                </a:solidFill>
              </a:rPr>
              <a:t>Panama with health and wellness</a:t>
            </a:r>
          </a:p>
          <a:p>
            <a:pPr marL="0" indent="0" algn="ctr">
              <a:buNone/>
            </a:pPr>
            <a:r>
              <a:rPr lang="es-AR" sz="2000" dirty="0">
                <a:solidFill>
                  <a:srgbClr val="17375E"/>
                </a:solidFill>
              </a:rPr>
              <a:t>General Directorate of Health</a:t>
            </a:r>
          </a:p>
          <a:p>
            <a:pPr marL="0" indent="0" algn="ctr">
              <a:buNone/>
            </a:pPr>
            <a:endParaRPr lang="es-AR" sz="2000" dirty="0">
              <a:solidFill>
                <a:srgbClr val="17375E"/>
              </a:solidFill>
            </a:endParaRPr>
          </a:p>
          <a:p>
            <a:pPr marL="0" indent="0" algn="ctr">
              <a:buNone/>
            </a:pPr>
            <a:r>
              <a:rPr lang="es-AR" sz="2000" dirty="0">
                <a:solidFill>
                  <a:srgbClr val="17375E"/>
                </a:solidFill>
              </a:rPr>
              <a:t>August 2024</a:t>
            </a:r>
          </a:p>
          <a:p>
            <a:pPr marL="0" indent="0" algn="ctr">
              <a:buNone/>
            </a:pPr>
            <a:endParaRPr lang="es-AR" sz="2000" dirty="0">
              <a:solidFill>
                <a:srgbClr val="17375E"/>
              </a:solidFill>
            </a:endParaRPr>
          </a:p>
          <a:p>
            <a:pPr marL="0" indent="0" algn="ctr">
              <a:buNone/>
            </a:pPr>
            <a:r>
              <a:rPr lang="es-AR" sz="2000" dirty="0" err="1">
                <a:solidFill>
                  <a:srgbClr val="17375E"/>
                </a:solidFill>
              </a:rPr>
              <a:t>Mgter </a:t>
            </a:r>
            <a:r>
              <a:rPr lang="es-AR" sz="2000" dirty="0">
                <a:solidFill>
                  <a:srgbClr val="17375E"/>
                </a:solidFill>
              </a:rPr>
              <a:t>David Cortés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7413171" y="86882"/>
            <a:ext cx="1038554" cy="10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434678" y="219922"/>
            <a:ext cx="2278336" cy="81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49396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7869"/>
            <a:ext cx="9147454" cy="51435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439F35D-4FEA-9814-08BE-42B1535E7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7413171" y="86882"/>
            <a:ext cx="1038554" cy="10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CAB4234-F2DF-7999-3B2F-9BF466B58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34678" y="219922"/>
            <a:ext cx="2278336" cy="81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Proficiency Testing Program Overview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4565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8EF007-0840-252D-AB37-40BF019172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8316"/>
            <a:ext cx="9147454" cy="514350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27192C0B-C63B-D1F8-DB68-F37C150A5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7413171" y="86882"/>
            <a:ext cx="1038554" cy="10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E281409-FFD3-65B8-8A6F-DB33663EB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34678" y="219922"/>
            <a:ext cx="2278336" cy="81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927" y="1030765"/>
            <a:ext cx="8229600" cy="857250"/>
          </a:xfrm>
        </p:spPr>
        <p:txBody>
          <a:bodyPr>
            <a:normAutofit/>
          </a:bodyPr>
          <a:lstStyle/>
          <a:p>
            <a:r>
              <a:rPr lang="es-PA" dirty="0"/>
              <a:t>Program coverage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34678" y="2050025"/>
            <a:ext cx="8252122" cy="2544597"/>
          </a:xfrm>
        </p:spPr>
        <p:txBody>
          <a:bodyPr/>
          <a:lstStyle/>
          <a:p>
            <a:r>
              <a:rPr lang="es-MX" dirty="0"/>
              <a:t>15 Health Regions </a:t>
            </a:r>
          </a:p>
          <a:p>
            <a:r>
              <a:rPr lang="es-MX" dirty="0"/>
              <a:t>100 laboratories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861892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8EF007-0840-252D-AB37-40BF019172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8316"/>
            <a:ext cx="9147454" cy="514350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27192C0B-C63B-D1F8-DB68-F37C150A5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7413171" y="86882"/>
            <a:ext cx="1038554" cy="10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E281409-FFD3-65B8-8A6F-DB33663EB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34678" y="219922"/>
            <a:ext cx="2278336" cy="81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927" y="1030765"/>
            <a:ext cx="8229600" cy="753790"/>
          </a:xfrm>
        </p:spPr>
        <p:txBody>
          <a:bodyPr>
            <a:normAutofit fontScale="90000"/>
          </a:bodyPr>
          <a:lstStyle/>
          <a:p>
            <a:r>
              <a:rPr lang="es-PA" dirty="0"/>
              <a:t>Key players and roles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34678" y="2050025"/>
            <a:ext cx="8252122" cy="25445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 dirty="0"/>
              <a:t>Central Public Health Reference Laboratory.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s-ES" sz="1800" dirty="0"/>
              <a:t>Preparation </a:t>
            </a:r>
            <a:r>
              <a:rPr lang="es-ES" sz="1800" err="1"/>
              <a:t>of</a:t>
            </a:r>
            <a:r>
              <a:rPr lang="es-ES" sz="1800" dirty="0"/>
              <a:t> DTS panels for PT</a:t>
            </a:r>
            <a:endParaRPr lang="es-ES" sz="1800" dirty="0">
              <a:ea typeface="Calibri"/>
              <a:cs typeface="Calibri"/>
            </a:endParaRP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s-ES" sz="1800" dirty="0" err="1"/>
              <a:t>Analyze</a:t>
            </a:r>
            <a:r>
              <a:rPr lang="es-ES" sz="1800" dirty="0"/>
              <a:t> </a:t>
            </a:r>
            <a:r>
              <a:rPr lang="es-ES" sz="1800" dirty="0" err="1"/>
              <a:t>the</a:t>
            </a:r>
            <a:r>
              <a:rPr lang="es-ES" sz="1800" dirty="0"/>
              <a:t> </a:t>
            </a:r>
            <a:r>
              <a:rPr lang="es-ES" sz="1800" dirty="0" err="1"/>
              <a:t>results</a:t>
            </a:r>
            <a:r>
              <a:rPr lang="es-ES" sz="1800" dirty="0"/>
              <a:t> </a:t>
            </a:r>
            <a:r>
              <a:rPr lang="es-ES" sz="1800" dirty="0" err="1"/>
              <a:t>obtained</a:t>
            </a:r>
            <a:r>
              <a:rPr lang="es-ES" sz="1800" dirty="0"/>
              <a:t> </a:t>
            </a:r>
            <a:r>
              <a:rPr lang="es-ES" sz="1800" dirty="0" err="1"/>
              <a:t>from</a:t>
            </a:r>
            <a:r>
              <a:rPr lang="es-ES" sz="1800" dirty="0"/>
              <a:t> </a:t>
            </a:r>
            <a:r>
              <a:rPr lang="es-ES" sz="1800" dirty="0" err="1"/>
              <a:t>the</a:t>
            </a:r>
            <a:r>
              <a:rPr lang="es-ES" sz="1800" dirty="0"/>
              <a:t> PT </a:t>
            </a:r>
            <a:r>
              <a:rPr lang="es-ES" sz="1800" dirty="0" err="1"/>
              <a:t>program</a:t>
            </a:r>
            <a:endParaRPr lang="es-ES" sz="1800" dirty="0" err="1">
              <a:ea typeface="Calibri"/>
              <a:cs typeface="Calibri"/>
            </a:endParaRP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s-ES" sz="1800" dirty="0"/>
              <a:t>Provide feedback for test sites</a:t>
            </a:r>
            <a:endParaRPr lang="es-ES" sz="1800" dirty="0">
              <a:ea typeface="Calibri"/>
              <a:cs typeface="Calibri"/>
            </a:endParaRP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s-ES" sz="1800" dirty="0"/>
              <a:t>Provide guidance for corrective actions</a:t>
            </a:r>
            <a:endParaRPr lang="es-ES" sz="1800" dirty="0">
              <a:ea typeface="Calibri"/>
              <a:cs typeface="Calibri"/>
            </a:endParaRP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s-ES" sz="1800" dirty="0"/>
              <a:t>Conduct site supervision</a:t>
            </a:r>
            <a:endParaRPr lang="es-ES" sz="1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5125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8EF007-0840-252D-AB37-40BF019172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7253"/>
            <a:ext cx="9147454" cy="514350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27192C0B-C63B-D1F8-DB68-F37C150A5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8035310" y="-36099"/>
            <a:ext cx="1038554" cy="10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E281409-FFD3-65B8-8A6F-DB33663EB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27" y="-112850"/>
            <a:ext cx="2278336" cy="81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4459" y="488202"/>
            <a:ext cx="8229600" cy="753790"/>
          </a:xfrm>
        </p:spPr>
        <p:txBody>
          <a:bodyPr>
            <a:normAutofit fontScale="90000"/>
          </a:bodyPr>
          <a:lstStyle/>
          <a:p>
            <a:r>
              <a:rPr lang="es-PA" dirty="0"/>
              <a:t>Key players and roles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99786" y="1283201"/>
            <a:ext cx="8252122" cy="381778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s-MX" sz="2800" dirty="0"/>
              <a:t>Regional Laboratory (Bocas del Toro, Chiriqui, Veraguas, Los Santos, Herrera, Comarca Ngäbe Bugle.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s-ES" sz="1600" dirty="0"/>
              <a:t>Training for PT program administrators</a:t>
            </a:r>
            <a:endParaRPr lang="es-ES" sz="1600" dirty="0">
              <a:ea typeface="Calibri"/>
              <a:cs typeface="Calibri"/>
            </a:endParaRP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s-ES" sz="1600" dirty="0"/>
              <a:t>Preparation </a:t>
            </a:r>
            <a:r>
              <a:rPr lang="es-ES" sz="1600" err="1"/>
              <a:t>of</a:t>
            </a:r>
            <a:r>
              <a:rPr lang="es-ES" sz="1600" dirty="0"/>
              <a:t> DTS panels for PT</a:t>
            </a:r>
            <a:endParaRPr lang="es-ES" sz="1600" dirty="0">
              <a:ea typeface="Calibri"/>
              <a:cs typeface="Calibri"/>
            </a:endParaRP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s-ES" sz="1600" dirty="0"/>
              <a:t>Panel </a:t>
            </a:r>
            <a:r>
              <a:rPr lang="es-ES" sz="1600" err="1"/>
              <a:t>distribution</a:t>
            </a:r>
            <a:endParaRPr lang="es-ES" sz="1600">
              <a:ea typeface="Calibri"/>
              <a:cs typeface="Calibri"/>
            </a:endParaRP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s-ES" sz="1600" err="1"/>
              <a:t>Collect</a:t>
            </a:r>
            <a:r>
              <a:rPr lang="es-ES" sz="1600" dirty="0"/>
              <a:t> DTS results forms</a:t>
            </a:r>
            <a:endParaRPr lang="es-ES" sz="1600" dirty="0">
              <a:ea typeface="Calibri"/>
              <a:cs typeface="Calibri"/>
            </a:endParaRP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s-ES" sz="1600" dirty="0"/>
              <a:t>Enter data in </a:t>
            </a:r>
            <a:r>
              <a:rPr lang="es-ES" sz="1600" err="1"/>
              <a:t>excel</a:t>
            </a:r>
            <a:endParaRPr lang="es-ES" sz="1600">
              <a:ea typeface="Calibri"/>
              <a:cs typeface="Calibri"/>
            </a:endParaRP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s-ES" sz="1600" dirty="0"/>
              <a:t>Analyze the results obtained from </a:t>
            </a:r>
            <a:r>
              <a:rPr lang="es-ES" sz="1600" err="1"/>
              <a:t>the</a:t>
            </a:r>
            <a:r>
              <a:rPr lang="es-ES" sz="1600" dirty="0"/>
              <a:t> EQEP </a:t>
            </a:r>
            <a:endParaRPr lang="es-ES" sz="1600" dirty="0">
              <a:ea typeface="Calibri"/>
              <a:cs typeface="Calibri"/>
            </a:endParaRP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s-ES" sz="1600" err="1"/>
              <a:t>Distribute</a:t>
            </a:r>
            <a:r>
              <a:rPr lang="es-ES" sz="1600" dirty="0"/>
              <a:t> the results report </a:t>
            </a:r>
            <a:endParaRPr lang="es-ES" sz="1600" dirty="0">
              <a:ea typeface="Calibri"/>
              <a:cs typeface="Calibri"/>
            </a:endParaRP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s-ES" sz="1600" dirty="0"/>
              <a:t>Providing feedback </a:t>
            </a:r>
            <a:endParaRPr lang="es-ES" sz="1600" dirty="0">
              <a:ea typeface="Calibri"/>
              <a:cs typeface="Calibri"/>
            </a:endParaRP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s-ES" sz="1600" dirty="0"/>
              <a:t>Provide feedback for test sites</a:t>
            </a:r>
            <a:endParaRPr lang="es-ES" sz="1600" dirty="0">
              <a:ea typeface="Calibri"/>
              <a:cs typeface="Calibri"/>
            </a:endParaRP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s-ES" sz="1600" dirty="0"/>
              <a:t>Provide guidance for corrective actions</a:t>
            </a:r>
            <a:endParaRPr lang="es-ES" sz="1600" dirty="0">
              <a:ea typeface="Calibri"/>
              <a:cs typeface="Calibri"/>
            </a:endParaRP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s-ES" sz="1600" dirty="0"/>
              <a:t>Conduct site supervision</a:t>
            </a:r>
            <a:endParaRPr lang="es-ES" sz="1600" dirty="0">
              <a:ea typeface="Calibri"/>
              <a:cs typeface="Calibri"/>
            </a:endParaRPr>
          </a:p>
          <a:p>
            <a:pPr marL="457200" lvl="1" indent="0">
              <a:buNone/>
            </a:pP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713243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8EF007-0840-252D-AB37-40BF019172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6" t="422" r="-116" b="-563"/>
          <a:stretch/>
        </p:blipFill>
        <p:spPr>
          <a:xfrm>
            <a:off x="0" y="6152"/>
            <a:ext cx="9147464" cy="5150748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27192C0B-C63B-D1F8-DB68-F37C150A5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8049779" y="-115675"/>
            <a:ext cx="1038554" cy="10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E281409-FFD3-65B8-8A6F-DB33663EB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7862" y="2897"/>
            <a:ext cx="2278336" cy="81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547" y="408626"/>
            <a:ext cx="8229600" cy="753790"/>
          </a:xfrm>
        </p:spPr>
        <p:txBody>
          <a:bodyPr>
            <a:normAutofit fontScale="90000"/>
          </a:bodyPr>
          <a:lstStyle/>
          <a:p>
            <a:r>
              <a:rPr lang="es-PA" dirty="0"/>
              <a:t>Key players and roles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550425" y="1283202"/>
            <a:ext cx="8252122" cy="33620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 dirty="0"/>
              <a:t>Local Laboratory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Verify panel components at the time of receipt</a:t>
            </a:r>
            <a:endParaRPr lang="es-ES" sz="18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Rehydrate </a:t>
            </a:r>
            <a:r>
              <a:rPr lang="es-ES" sz="1800" err="1"/>
              <a:t>the</a:t>
            </a:r>
            <a:r>
              <a:rPr lang="es-ES" sz="1800" dirty="0"/>
              <a:t> DTS panel</a:t>
            </a:r>
            <a:endParaRPr lang="es-ES" sz="18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Test in accordance with the country's algorithm</a:t>
            </a:r>
            <a:endParaRPr lang="es-ES" sz="18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Submit the report within the time limit</a:t>
            </a:r>
            <a:endParaRPr lang="es-ES" sz="18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err="1"/>
              <a:t>Report</a:t>
            </a:r>
            <a:r>
              <a:rPr lang="es-ES" sz="1800" dirty="0"/>
              <a:t> </a:t>
            </a:r>
            <a:r>
              <a:rPr lang="es-ES" sz="1800" dirty="0" err="1"/>
              <a:t>problems</a:t>
            </a:r>
            <a:r>
              <a:rPr lang="es-ES" sz="1800" dirty="0"/>
              <a:t> </a:t>
            </a:r>
            <a:r>
              <a:rPr lang="es-ES" sz="1800" dirty="0" err="1"/>
              <a:t>with</a:t>
            </a:r>
            <a:r>
              <a:rPr lang="es-ES" sz="1800" dirty="0"/>
              <a:t> </a:t>
            </a:r>
            <a:r>
              <a:rPr lang="es-ES" sz="1800" dirty="0" err="1"/>
              <a:t>the</a:t>
            </a:r>
            <a:r>
              <a:rPr lang="es-ES" sz="1800" dirty="0"/>
              <a:t> test </a:t>
            </a:r>
            <a:r>
              <a:rPr lang="es-ES" sz="1800" dirty="0" err="1"/>
              <a:t>or</a:t>
            </a:r>
            <a:r>
              <a:rPr lang="es-ES" sz="1800" dirty="0"/>
              <a:t> </a:t>
            </a:r>
            <a:r>
              <a:rPr lang="es-ES" sz="1800" dirty="0" err="1"/>
              <a:t>any</a:t>
            </a:r>
            <a:r>
              <a:rPr lang="es-ES" sz="1800" dirty="0"/>
              <a:t> </a:t>
            </a:r>
            <a:r>
              <a:rPr lang="es-ES" sz="1800" dirty="0" err="1"/>
              <a:t>device</a:t>
            </a:r>
            <a:endParaRPr lang="es-ES" sz="1800" dirty="0" err="1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Review feedback report</a:t>
            </a:r>
            <a:endParaRPr lang="es-ES" sz="18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Execute corrective actions</a:t>
            </a:r>
            <a:endParaRPr lang="es-ES" sz="1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1138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8EF007-0840-252D-AB37-40BF019172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7253"/>
            <a:ext cx="9147454" cy="514350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27192C0B-C63B-D1F8-DB68-F37C150A5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7413171" y="86882"/>
            <a:ext cx="1038554" cy="10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E281409-FFD3-65B8-8A6F-DB33663EB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34678" y="219922"/>
            <a:ext cx="2278336" cy="81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927" y="103076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s-PA" dirty="0"/>
              <a:t>Panel production and distribution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34678" y="2050025"/>
            <a:ext cx="8252122" cy="25445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 dirty="0" err="1"/>
              <a:t>Annual</a:t>
            </a:r>
            <a:r>
              <a:rPr lang="es-MX" dirty="0"/>
              <a:t> meeting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Chiriqui</a:t>
            </a:r>
            <a:r>
              <a:rPr lang="es-MX" dirty="0"/>
              <a:t> </a:t>
            </a:r>
            <a:r>
              <a:rPr lang="es-MX" dirty="0" err="1"/>
              <a:t>Health</a:t>
            </a:r>
            <a:r>
              <a:rPr lang="es-MX" dirty="0"/>
              <a:t> </a:t>
            </a:r>
            <a:r>
              <a:rPr lang="es-MX" dirty="0" err="1"/>
              <a:t>Region</a:t>
            </a:r>
            <a:endParaRPr lang="es-MX" dirty="0" err="1">
              <a:ea typeface="Calibri"/>
              <a:cs typeface="Calibri"/>
            </a:endParaRPr>
          </a:p>
          <a:p>
            <a:r>
              <a:rPr lang="es-MX" dirty="0"/>
              <a:t>Once a year LCRSP/ICGES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942646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8EF007-0840-252D-AB37-40BF019172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7253"/>
            <a:ext cx="9147454" cy="514350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27192C0B-C63B-D1F8-DB68-F37C150A5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7413171" y="86882"/>
            <a:ext cx="1038554" cy="10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E281409-FFD3-65B8-8A6F-DB33663EB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34678" y="219922"/>
            <a:ext cx="2278336" cy="81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927" y="1030765"/>
            <a:ext cx="8229600" cy="857250"/>
          </a:xfrm>
        </p:spPr>
        <p:txBody>
          <a:bodyPr>
            <a:normAutofit/>
          </a:bodyPr>
          <a:lstStyle/>
          <a:p>
            <a:r>
              <a:rPr lang="es-PA" dirty="0"/>
              <a:t>Expansion plans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34678" y="2050025"/>
            <a:ext cx="8252122" cy="2544597"/>
          </a:xfrm>
        </p:spPr>
        <p:txBody>
          <a:bodyPr/>
          <a:lstStyle/>
          <a:p>
            <a:r>
              <a:rPr lang="es-MX" dirty="0"/>
              <a:t>Inclusion of private laboratories.</a:t>
            </a:r>
          </a:p>
          <a:p>
            <a:r>
              <a:rPr lang="es-MX" dirty="0"/>
              <a:t>Include laboratories of the Social Security Fund.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264259167"/>
      </p:ext>
    </p:extLst>
  </p:cSld>
  <p:clrMapOvr>
    <a:masterClrMapping/>
  </p:clrMapOvr>
</p:sld>
</file>

<file path=ppt/theme/theme1.xml><?xml version="1.0" encoding="utf-8"?>
<a:theme xmlns:a="http://schemas.openxmlformats.org/drawingml/2006/main" name="PPT-Oficial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PPT-Oficial (1)</Template>
  <TotalTime>12788</TotalTime>
  <Words>238</Words>
  <Application>Microsoft Office PowerPoint</Application>
  <PresentationFormat>Presentación en pantalla (16:9)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PPT-Oficial (1)</vt:lpstr>
      <vt:lpstr>Presentación de PowerPoint</vt:lpstr>
      <vt:lpstr>Presentación de PowerPoint</vt:lpstr>
      <vt:lpstr>Proficiency Testing Program Overview</vt:lpstr>
      <vt:lpstr>Program coverage</vt:lpstr>
      <vt:lpstr>Key players and roles</vt:lpstr>
      <vt:lpstr>Key players and roles</vt:lpstr>
      <vt:lpstr>Key players and roles</vt:lpstr>
      <vt:lpstr>Panel production and distribution</vt:lpstr>
      <vt:lpstr>Expansion plans</vt:lpstr>
      <vt:lpstr>Lessons learned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RAQUEL LEGUISAMO</dc:creator>
  <cp:keywords>, docId:5553548D512F643FB0E43FEC4750C7E7</cp:keywords>
  <cp:lastModifiedBy>Tan, Xiaojuan (CDC/GHC/DGHT) (CTR)</cp:lastModifiedBy>
  <cp:revision>156</cp:revision>
  <cp:lastPrinted>2017-01-27T21:49:17Z</cp:lastPrinted>
  <dcterms:created xsi:type="dcterms:W3CDTF">2016-04-18T18:51:55Z</dcterms:created>
  <dcterms:modified xsi:type="dcterms:W3CDTF">2024-08-23T22:08:20Z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f03ff0-41c5-4c41-b55e-fabb8fae94be_Enabled">
    <vt:lpwstr>true</vt:lpwstr>
  </property>
  <property fmtid="{D5CDD505-2E9C-101B-9397-08002B2CF9AE}" pid="3" name="MSIP_Label_8af03ff0-41c5-4c41-b55e-fabb8fae94be_SetDate">
    <vt:lpwstr>2024-08-19T20:37:57Z</vt:lpwstr>
  </property>
  <property fmtid="{D5CDD505-2E9C-101B-9397-08002B2CF9AE}" pid="4" name="MSIP_Label_8af03ff0-41c5-4c41-b55e-fabb8fae94be_Method">
    <vt:lpwstr>Privileged</vt:lpwstr>
  </property>
  <property fmtid="{D5CDD505-2E9C-101B-9397-08002B2CF9AE}" pid="5" name="MSIP_Label_8af03ff0-41c5-4c41-b55e-fabb8fae94be_Name">
    <vt:lpwstr>8af03ff0-41c5-4c41-b55e-fabb8fae94be</vt:lpwstr>
  </property>
  <property fmtid="{D5CDD505-2E9C-101B-9397-08002B2CF9AE}" pid="6" name="MSIP_Label_8af03ff0-41c5-4c41-b55e-fabb8fae94be_SiteId">
    <vt:lpwstr>9ce70869-60db-44fd-abe8-d2767077fc8f</vt:lpwstr>
  </property>
  <property fmtid="{D5CDD505-2E9C-101B-9397-08002B2CF9AE}" pid="7" name="MSIP_Label_8af03ff0-41c5-4c41-b55e-fabb8fae94be_ActionId">
    <vt:lpwstr>a873b75c-bc85-4ae1-b1e8-07bae8c274f2</vt:lpwstr>
  </property>
  <property fmtid="{D5CDD505-2E9C-101B-9397-08002B2CF9AE}" pid="8" name="MSIP_Label_8af03ff0-41c5-4c41-b55e-fabb8fae94be_ContentBits">
    <vt:lpwstr>0</vt:lpwstr>
  </property>
</Properties>
</file>